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58" r:id="rId3"/>
    <p:sldId id="259" r:id="rId4"/>
    <p:sldId id="294" r:id="rId5"/>
    <p:sldId id="287" r:id="rId6"/>
    <p:sldId id="289" r:id="rId7"/>
    <p:sldId id="279" r:id="rId8"/>
    <p:sldId id="271" r:id="rId9"/>
    <p:sldId id="276" r:id="rId10"/>
    <p:sldId id="278" r:id="rId11"/>
    <p:sldId id="288" r:id="rId12"/>
    <p:sldId id="281" r:id="rId13"/>
    <p:sldId id="272" r:id="rId14"/>
    <p:sldId id="273" r:id="rId15"/>
    <p:sldId id="298" r:id="rId16"/>
    <p:sldId id="292" r:id="rId17"/>
    <p:sldId id="291" r:id="rId18"/>
    <p:sldId id="295" r:id="rId19"/>
    <p:sldId id="296" r:id="rId20"/>
    <p:sldId id="283" r:id="rId21"/>
    <p:sldId id="270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D7B"/>
    <a:srgbClr val="A59D96"/>
    <a:srgbClr val="E8C39B"/>
    <a:srgbClr val="FFE8B9"/>
    <a:srgbClr val="FFD097"/>
    <a:srgbClr val="FFDCB0"/>
    <a:srgbClr val="94A686"/>
    <a:srgbClr val="AD8B85"/>
    <a:srgbClr val="F4E7B8"/>
    <a:srgbClr val="F6E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3" autoAdjust="0"/>
    <p:restoredTop sz="93520" autoAdjust="0"/>
  </p:normalViewPr>
  <p:slideViewPr>
    <p:cSldViewPr>
      <p:cViewPr varScale="1">
        <p:scale>
          <a:sx n="40" d="100"/>
          <a:sy n="40" d="100"/>
        </p:scale>
        <p:origin x="138" y="1026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F9E47AEC-D0A1-4B21-816A-061E8DB7255D}"/>
    <pc:docChg chg="custSel modSld">
      <pc:chgData name="김 영준" userId="7be44b330a9232df" providerId="LiveId" clId="{F9E47AEC-D0A1-4B21-816A-061E8DB7255D}" dt="2021-11-22T09:11:19.840" v="1" actId="478"/>
      <pc:docMkLst>
        <pc:docMk/>
      </pc:docMkLst>
      <pc:sldChg chg="delSp modSp mod">
        <pc:chgData name="김 영준" userId="7be44b330a9232df" providerId="LiveId" clId="{F9E47AEC-D0A1-4B21-816A-061E8DB7255D}" dt="2021-11-22T09:11:19.840" v="1" actId="478"/>
        <pc:sldMkLst>
          <pc:docMk/>
          <pc:sldMk cId="1895054057" sldId="271"/>
        </pc:sldMkLst>
        <pc:spChg chg="del">
          <ac:chgData name="김 영준" userId="7be44b330a9232df" providerId="LiveId" clId="{F9E47AEC-D0A1-4B21-816A-061E8DB7255D}" dt="2021-11-22T09:11:18.063" v="0" actId="478"/>
          <ac:spMkLst>
            <pc:docMk/>
            <pc:sldMk cId="1895054057" sldId="271"/>
            <ac:spMk id="19" creationId="{FFE4019D-0D7D-4E8C-9F1E-5F3D88329256}"/>
          </ac:spMkLst>
        </pc:spChg>
        <pc:cxnChg chg="del mod">
          <ac:chgData name="김 영준" userId="7be44b330a9232df" providerId="LiveId" clId="{F9E47AEC-D0A1-4B21-816A-061E8DB7255D}" dt="2021-11-22T09:11:19.840" v="1" actId="478"/>
          <ac:cxnSpMkLst>
            <pc:docMk/>
            <pc:sldMk cId="1895054057" sldId="271"/>
            <ac:cxnSpMk id="24" creationId="{5C4EFD95-E7EB-4E3B-A422-1CB68B5E6FA3}"/>
          </ac:cxnSpMkLst>
        </pc:cxn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기획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964662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7077558" y="504918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(6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4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두 번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10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B102A-4600-44EF-B12F-0BCE2EC159F7}"/>
              </a:ext>
            </a:extLst>
          </p:cNvPr>
          <p:cNvGrpSpPr/>
          <p:nvPr/>
        </p:nvGrpSpPr>
        <p:grpSpPr>
          <a:xfrm>
            <a:off x="4724400" y="6667500"/>
            <a:ext cx="13411200" cy="2514600"/>
            <a:chOff x="4724400" y="6667500"/>
            <a:chExt cx="13411200" cy="25146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39D49-FEFE-4CED-93AF-5F1E84FAF65E}"/>
                </a:ext>
              </a:extLst>
            </p:cNvPr>
            <p:cNvSpPr txBox="1"/>
            <p:nvPr/>
          </p:nvSpPr>
          <p:spPr>
            <a:xfrm>
              <a:off x="4724400" y="6667500"/>
              <a:ext cx="2582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Rockwell" panose="02060603020205020403" pitchFamily="18" charset="0"/>
                </a:rPr>
                <a:t>제한 요건</a:t>
              </a:r>
              <a:endParaRPr lang="en-US" altLang="ko-KR" sz="4400" dirty="0">
                <a:latin typeface="Rockwell" panose="02060603020205020403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D5F6A-C70E-42CE-A9BC-819FF043A61D}"/>
                </a:ext>
              </a:extLst>
            </p:cNvPr>
            <p:cNvSpPr txBox="1"/>
            <p:nvPr/>
          </p:nvSpPr>
          <p:spPr>
            <a:xfrm>
              <a:off x="4953000" y="7520107"/>
              <a:ext cx="131826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Rockwell" panose="02060603020205020403" pitchFamily="18" charset="0"/>
                </a:rPr>
                <a:t>팀 내 그래픽 없어 유니티에서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구입하여 사용하는데 필요한 오브젝트들이 구입한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에셋에</a:t>
              </a:r>
              <a:r>
                <a:rPr lang="ko-KR" altLang="en-US" sz="2800" dirty="0">
                  <a:latin typeface="Rockwell" panose="02060603020205020403" pitchFamily="18" charset="0"/>
                </a:rPr>
                <a:t> 포함되어 있지 않으면 새로운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구입해야한다</a:t>
              </a:r>
              <a:r>
                <a:rPr lang="en-US" altLang="ko-KR" sz="2800" dirty="0">
                  <a:latin typeface="Rockwell" panose="02060603020205020403" pitchFamily="18" charset="0"/>
                </a:rPr>
                <a:t>. </a:t>
              </a:r>
              <a:r>
                <a:rPr lang="ko-KR" altLang="en-US" sz="2800" dirty="0">
                  <a:latin typeface="Rockwell" panose="02060603020205020403" pitchFamily="18" charset="0"/>
                </a:rPr>
                <a:t>사용하는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에셋의</a:t>
              </a:r>
              <a:r>
                <a:rPr lang="ko-KR" altLang="en-US" sz="2800" dirty="0">
                  <a:latin typeface="Rockwell" panose="02060603020205020403" pitchFamily="18" charset="0"/>
                </a:rPr>
                <a:t> 수정이 불가능하다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  <a:endParaRPr lang="ko-KR" altLang="en-US" sz="2800" dirty="0">
                <a:latin typeface="Rockwell" panose="02060603020205020403" pitchFamily="18" charset="0"/>
              </a:endParaRPr>
            </a:p>
            <a:p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8953500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 구입하는     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573005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디자인 패턴을 적용하여 프레임워크 제작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 후 애니메이션 적용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573005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ko-KR" altLang="en-US" sz="4000" dirty="0"/>
              <a:t>다양한 디자인 패턴 기법을 사용하여 프레임워크를 제작해 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봄으로써 프로그램 설계 구현 문제가 발생했을 때 유연하게</a:t>
            </a:r>
            <a:br>
              <a:rPr lang="en-US" altLang="ko-KR" sz="4000" dirty="0"/>
            </a:br>
            <a:r>
              <a:rPr lang="ko-KR" altLang="en-US" sz="4000" dirty="0"/>
              <a:t>  대처할 수 있는 능력을 기른다</a:t>
            </a:r>
            <a:r>
              <a:rPr lang="en-US" altLang="ko-KR" sz="4000" dirty="0"/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파악하고 애니메이션을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모델에 적용해 봄으로써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모델구조와 렌더링 파이프라인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의 이해를 높인다</a:t>
            </a:r>
            <a:r>
              <a:rPr lang="en-US" altLang="ko-KR" sz="4000" dirty="0"/>
              <a:t>.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809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ea typeface="에스코어 드림 4 Regular" panose="020B0503030302020204"/>
              </a:rPr>
              <a:t>연구주제 </a:t>
            </a:r>
            <a:r>
              <a:rPr lang="en-US" altLang="ko-KR" sz="4800" dirty="0">
                <a:ea typeface="에스코어 드림 4 Regular" panose="020B0503030302020204"/>
              </a:rPr>
              <a:t>&amp; </a:t>
            </a:r>
            <a:r>
              <a:rPr lang="ko-KR" altLang="en-US" sz="4800" dirty="0">
                <a:ea typeface="에스코어 드림 4 Regular" panose="020B0503030302020204"/>
              </a:rPr>
              <a:t>이루고 싶은 것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AWS</a:t>
            </a:r>
            <a:r>
              <a:rPr lang="ko-KR" altLang="en-US" sz="4800" dirty="0">
                <a:ea typeface="에스코어 드림 4 Regular" panose="020B0503030302020204"/>
              </a:rPr>
              <a:t>을 통한 </a:t>
            </a:r>
            <a:r>
              <a:rPr lang="en-US" altLang="ko-KR" sz="4800" dirty="0">
                <a:ea typeface="에스코어 드림 4 Regular" panose="020B0503030302020204"/>
              </a:rPr>
              <a:t>DB</a:t>
            </a:r>
            <a:r>
              <a:rPr lang="ko-KR" altLang="en-US" sz="4800" dirty="0">
                <a:ea typeface="에스코어 드림 4 Regular" panose="020B0503030302020204"/>
              </a:rPr>
              <a:t>관리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RDS(</a:t>
            </a:r>
            <a:r>
              <a:rPr lang="en-US" altLang="ko-KR" sz="4800" dirty="0" err="1">
                <a:ea typeface="에스코어 드림 4 Regular" panose="020B0503030302020204"/>
              </a:rPr>
              <a:t>mysql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DynamoDB(</a:t>
            </a:r>
            <a:r>
              <a:rPr lang="en-US" altLang="ko-KR" sz="4800" dirty="0" err="1">
                <a:ea typeface="에스코어 드림 4 Regular" panose="020B0503030302020204"/>
              </a:rPr>
              <a:t>nosql</a:t>
            </a:r>
            <a:r>
              <a:rPr lang="en-US" altLang="ko-KR" sz="4800" dirty="0">
                <a:ea typeface="에스코어 드림 4 Regular" panose="020B0503030302020204"/>
              </a:rPr>
              <a:t>))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패킷 최적화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JWT(JSON Web Token)</a:t>
            </a:r>
            <a:r>
              <a:rPr lang="ko-KR" altLang="en-US" sz="4800" dirty="0">
                <a:ea typeface="에스코어 드림 4 Regular" panose="020B0503030302020204"/>
              </a:rPr>
              <a:t> 통한 로그인 데이터 관리</a:t>
            </a:r>
            <a:endParaRPr lang="en-US" altLang="ko-KR" sz="12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2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5013051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409" y="1322779"/>
            <a:ext cx="6354984" cy="3578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515100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53327" y="4610100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16" y="1322779"/>
            <a:ext cx="6354984" cy="3578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9399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0397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13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0451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2130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0451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0451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130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97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43219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97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3219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43219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940451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0451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0201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8039725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1389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742493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335000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18086"/>
              </p:ext>
            </p:extLst>
          </p:nvPr>
        </p:nvGraphicFramePr>
        <p:xfrm>
          <a:off x="4566718" y="1644644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257300"/>
            <a:ext cx="9471344" cy="2123658"/>
            <a:chOff x="4473256" y="952500"/>
            <a:chExt cx="9471344" cy="212365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7130483" y="952500"/>
              <a:ext cx="1961193" cy="2123658"/>
              <a:chOff x="12436373" y="3404563"/>
              <a:chExt cx="1134431" cy="36660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1063730" cy="3666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729158" y="5243324"/>
                <a:ext cx="3477874" cy="6344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3627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9243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92AC5EB-3FA2-4396-9C09-3BAF32EB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49" y="857631"/>
            <a:ext cx="6961560" cy="49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BA24F-248B-4CC2-817F-B0D4A349DFD8}"/>
              </a:ext>
            </a:extLst>
          </p:cNvPr>
          <p:cNvGrpSpPr/>
          <p:nvPr/>
        </p:nvGrpSpPr>
        <p:grpSpPr>
          <a:xfrm>
            <a:off x="4418900" y="1897593"/>
            <a:ext cx="21072207" cy="3202008"/>
            <a:chOff x="5473599" y="1542028"/>
            <a:chExt cx="21072207" cy="32020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48C57-AF55-44BA-94A1-ED0933031AC2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FD774A-8A5B-494C-A70F-B948EFF5A816}"/>
                </a:ext>
              </a:extLst>
            </p:cNvPr>
            <p:cNvSpPr/>
            <p:nvPr/>
          </p:nvSpPr>
          <p:spPr>
            <a:xfrm>
              <a:off x="5743206" y="2651155"/>
              <a:ext cx="20802600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적 플레이어를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500" dirty="0"/>
                <a:t>총합 보석을 </a:t>
              </a:r>
              <a:r>
                <a:rPr lang="en-US" altLang="ko-KR" sz="2500" dirty="0"/>
                <a:t>10</a:t>
              </a:r>
              <a:r>
                <a:rPr lang="ko-KR" altLang="en-US" sz="2500" dirty="0"/>
                <a:t>개 이상 얻은 상태에서</a:t>
              </a:r>
              <a:r>
                <a:rPr lang="en-US" altLang="ko-KR" sz="2500" dirty="0"/>
                <a:t> </a:t>
              </a:r>
              <a:r>
                <a:rPr lang="ko-KR" altLang="en-US" sz="2500" dirty="0"/>
                <a:t>카운트다운이 종료될 때까지 버틴 플레이어가 승리합니다</a:t>
              </a:r>
              <a:r>
                <a:rPr lang="en-US" altLang="ko-KR" sz="2500" dirty="0"/>
                <a:t>.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DFAD8F-CE31-47AF-A5E7-E45C5A931644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6A238-639F-4409-B03E-8B8AB74D4686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CC1609-AD97-4AE6-8674-DF4301035E23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적 플레이어를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사냥하면 적의 머리 위에 표시된 개수만큼 별을 획득합니다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플레이어가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78582"/>
            <a:ext cx="2807864" cy="4623139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B3495-3848-404C-9132-641F8D3C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578" y="3352992"/>
            <a:ext cx="2749822" cy="4623139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모드 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CBE8F0-6896-4D8D-A8DB-648432051570}"/>
              </a:ext>
            </a:extLst>
          </p:cNvPr>
          <p:cNvGrpSpPr/>
          <p:nvPr/>
        </p:nvGrpSpPr>
        <p:grpSpPr>
          <a:xfrm>
            <a:off x="4853359" y="2626320"/>
            <a:ext cx="12596441" cy="7097638"/>
            <a:chOff x="4853359" y="2626320"/>
            <a:chExt cx="12596441" cy="70976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8FD1E7-0E0D-4BC4-B39B-A8E05715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3359" y="2626320"/>
              <a:ext cx="12596441" cy="709763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4FD2DA8-2789-463B-8427-B14CA55777A9}"/>
                </a:ext>
              </a:extLst>
            </p:cNvPr>
            <p:cNvGrpSpPr/>
            <p:nvPr/>
          </p:nvGrpSpPr>
          <p:grpSpPr>
            <a:xfrm>
              <a:off x="10195328" y="4077870"/>
              <a:ext cx="1912501" cy="1545328"/>
              <a:chOff x="5360835" y="699360"/>
              <a:chExt cx="1459686" cy="1179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4F88C1D-97FA-4466-B0AE-9E4016D355D4}"/>
                  </a:ext>
                </a:extLst>
              </p:cNvPr>
              <p:cNvGrpSpPr/>
              <p:nvPr/>
            </p:nvGrpSpPr>
            <p:grpSpPr>
              <a:xfrm>
                <a:off x="5360835" y="699360"/>
                <a:ext cx="1459686" cy="1084920"/>
                <a:chOff x="5366158" y="1373054"/>
                <a:chExt cx="1459686" cy="108492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C85F45B1-F246-4D9A-8ABC-D333E788CEA5}"/>
                    </a:ext>
                  </a:extLst>
                </p:cNvPr>
                <p:cNvSpPr/>
                <p:nvPr/>
              </p:nvSpPr>
              <p:spPr>
                <a:xfrm>
                  <a:off x="5366158" y="2011541"/>
                  <a:ext cx="1459684" cy="25167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52390A0-F55A-4DAD-BBDC-1A247E0C241E}"/>
                    </a:ext>
                  </a:extLst>
                </p:cNvPr>
                <p:cNvSpPr/>
                <p:nvPr/>
              </p:nvSpPr>
              <p:spPr>
                <a:xfrm>
                  <a:off x="5366158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40F6B945-F015-4083-98C6-2FA6BC21DD5A}"/>
                    </a:ext>
                  </a:extLst>
                </p:cNvPr>
                <p:cNvSpPr/>
                <p:nvPr/>
              </p:nvSpPr>
              <p:spPr>
                <a:xfrm>
                  <a:off x="5852720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7209F532-029E-4BDA-889A-6FB725326137}"/>
                    </a:ext>
                  </a:extLst>
                </p:cNvPr>
                <p:cNvSpPr/>
                <p:nvPr/>
              </p:nvSpPr>
              <p:spPr>
                <a:xfrm>
                  <a:off x="6339282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A687A939-7146-483A-82B9-D84BE12C1711}"/>
                    </a:ext>
                  </a:extLst>
                </p:cNvPr>
                <p:cNvSpPr/>
                <p:nvPr/>
              </p:nvSpPr>
              <p:spPr>
                <a:xfrm>
                  <a:off x="5375713" y="2026283"/>
                  <a:ext cx="1432800" cy="115278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CB558E11-2374-4995-AE66-FE2B7CEE8163}"/>
                    </a:ext>
                  </a:extLst>
                </p:cNvPr>
                <p:cNvSpPr/>
                <p:nvPr/>
              </p:nvSpPr>
              <p:spPr>
                <a:xfrm>
                  <a:off x="5378400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58D8FD76-E96A-47C6-B807-2DE8730D9D57}"/>
                    </a:ext>
                  </a:extLst>
                </p:cNvPr>
                <p:cNvSpPr/>
                <p:nvPr/>
              </p:nvSpPr>
              <p:spPr>
                <a:xfrm>
                  <a:off x="5864962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F97BD7DA-E005-4124-9CE1-64B2431597E9}"/>
                    </a:ext>
                  </a:extLst>
                </p:cNvPr>
                <p:cNvSpPr/>
                <p:nvPr/>
              </p:nvSpPr>
              <p:spPr>
                <a:xfrm>
                  <a:off x="6351524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BA3F01AC-FF23-46E7-A25F-2E028A82B4A5}"/>
                    </a:ext>
                  </a:extLst>
                </p:cNvPr>
                <p:cNvSpPr/>
                <p:nvPr/>
              </p:nvSpPr>
              <p:spPr>
                <a:xfrm>
                  <a:off x="5729528" y="1781006"/>
                  <a:ext cx="720866" cy="4463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3200" b="1" cap="none" spc="0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5030</a:t>
                  </a: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50528A43-C729-43D0-A218-0A036D127C14}"/>
                    </a:ext>
                  </a:extLst>
                </p:cNvPr>
                <p:cNvSpPr/>
                <p:nvPr/>
              </p:nvSpPr>
              <p:spPr>
                <a:xfrm>
                  <a:off x="5565969" y="1373054"/>
                  <a:ext cx="1002264" cy="49330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36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Player1</a:t>
                  </a:r>
                  <a:endPara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4624340-E9B4-4010-9FC7-44C450A95A02}"/>
                  </a:ext>
                </a:extLst>
              </p:cNvPr>
              <p:cNvGrpSpPr/>
              <p:nvPr/>
            </p:nvGrpSpPr>
            <p:grpSpPr>
              <a:xfrm>
                <a:off x="5360835" y="1794632"/>
                <a:ext cx="1459684" cy="84175"/>
                <a:chOff x="5360835" y="1797013"/>
                <a:chExt cx="1459684" cy="84175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7C2C3653-2DF3-4DF2-8593-AC768C03F626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297FE93B-269B-47B1-817D-A2742AADB874}"/>
                    </a:ext>
                  </a:extLst>
                </p:cNvPr>
                <p:cNvGrpSpPr/>
                <p:nvPr/>
              </p:nvGrpSpPr>
              <p:grpSpPr>
                <a:xfrm>
                  <a:off x="5360835" y="1797013"/>
                  <a:ext cx="1037584" cy="84175"/>
                  <a:chOff x="5360835" y="1797013"/>
                  <a:chExt cx="1459684" cy="8417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6EA5400C-8788-464B-93AC-463646D917FB}"/>
                      </a:ext>
                    </a:extLst>
                  </p:cNvPr>
                  <p:cNvSpPr/>
                  <p:nvPr/>
                </p:nvSpPr>
                <p:spPr>
                  <a:xfrm>
                    <a:off x="5360835" y="1797013"/>
                    <a:ext cx="1459684" cy="84175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B631ACB4-D932-4B53-9DC2-3E52E5EB8CA7}"/>
                      </a:ext>
                    </a:extLst>
                  </p:cNvPr>
                  <p:cNvSpPr/>
                  <p:nvPr/>
                </p:nvSpPr>
                <p:spPr>
                  <a:xfrm>
                    <a:off x="5374277" y="1803016"/>
                    <a:ext cx="1432800" cy="45719"/>
                  </a:xfrm>
                  <a:prstGeom prst="roundRect">
                    <a:avLst/>
                  </a:prstGeom>
                  <a:solidFill>
                    <a:srgbClr val="F090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9540B88-2C4E-4505-9B2D-9DEDC919632E}"/>
                </a:ext>
              </a:extLst>
            </p:cNvPr>
            <p:cNvGrpSpPr/>
            <p:nvPr/>
          </p:nvGrpSpPr>
          <p:grpSpPr>
            <a:xfrm>
              <a:off x="5332703" y="2754823"/>
              <a:ext cx="1464784" cy="646331"/>
              <a:chOff x="2378213" y="561575"/>
              <a:chExt cx="1118520" cy="493544"/>
            </a:xfrm>
          </p:grpSpPr>
          <p:sp>
            <p:nvSpPr>
              <p:cNvPr id="63" name="사각형: 둥근 대각선 방향 모서리 62">
                <a:extLst>
                  <a:ext uri="{FF2B5EF4-FFF2-40B4-BE49-F238E27FC236}">
                    <a16:creationId xmlns:a16="http://schemas.microsoft.com/office/drawing/2014/main" id="{CA16B4BA-CB13-48C6-BE64-6F1EC6BD8256}"/>
                  </a:ext>
                </a:extLst>
              </p:cNvPr>
              <p:cNvSpPr/>
              <p:nvPr/>
            </p:nvSpPr>
            <p:spPr>
              <a:xfrm>
                <a:off x="2520418" y="762524"/>
                <a:ext cx="976315" cy="256680"/>
              </a:xfrm>
              <a:prstGeom prst="round2Diag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12C7B03-ACD0-4EEF-8A1D-121CBA10F13D}"/>
                  </a:ext>
                </a:extLst>
              </p:cNvPr>
              <p:cNvGrpSpPr/>
              <p:nvPr/>
            </p:nvGrpSpPr>
            <p:grpSpPr>
              <a:xfrm>
                <a:off x="2378213" y="626907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8B0BA598-A10F-4344-A4BA-7CD16DE501B8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70" name="이등변 삼각형 69">
                    <a:extLst>
                      <a:ext uri="{FF2B5EF4-FFF2-40B4-BE49-F238E27FC236}">
                        <a16:creationId xmlns:a16="http://schemas.microsoft.com/office/drawing/2014/main" id="{7ACD80EC-75A5-4FD9-859C-A835AB271D6C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이등변 삼각형 70">
                    <a:extLst>
                      <a:ext uri="{FF2B5EF4-FFF2-40B4-BE49-F238E27FC236}">
                        <a16:creationId xmlns:a16="http://schemas.microsoft.com/office/drawing/2014/main" id="{E3D76D88-50BD-4CB7-A39C-E87908C630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FABFB63-0063-48F7-8423-4FC2F837C5A1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68" name="이등변 삼각형 67">
                    <a:extLst>
                      <a:ext uri="{FF2B5EF4-FFF2-40B4-BE49-F238E27FC236}">
                        <a16:creationId xmlns:a16="http://schemas.microsoft.com/office/drawing/2014/main" id="{3CC55FFD-DFED-4AFD-AB9B-AABC6186B8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이등변 삼각형 68">
                    <a:extLst>
                      <a:ext uri="{FF2B5EF4-FFF2-40B4-BE49-F238E27FC236}">
                        <a16:creationId xmlns:a16="http://schemas.microsoft.com/office/drawing/2014/main" id="{B8E225E6-CDA9-4A6C-8A40-71157352DF73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EB9EC0-B7ED-4D3B-B974-5FDA451F7F6A}"/>
                  </a:ext>
                </a:extLst>
              </p:cNvPr>
              <p:cNvSpPr/>
              <p:nvPr/>
            </p:nvSpPr>
            <p:spPr>
              <a:xfrm>
                <a:off x="2908367" y="561575"/>
                <a:ext cx="388274" cy="4935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10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A2AAE7A-9BD4-44E8-9FCE-012C9211B645}"/>
                </a:ext>
              </a:extLst>
            </p:cNvPr>
            <p:cNvGrpSpPr/>
            <p:nvPr/>
          </p:nvGrpSpPr>
          <p:grpSpPr>
            <a:xfrm>
              <a:off x="15546706" y="2754823"/>
              <a:ext cx="1469114" cy="646331"/>
              <a:chOff x="8684624" y="561575"/>
              <a:chExt cx="1114189" cy="490183"/>
            </a:xfrm>
          </p:grpSpPr>
          <p:sp>
            <p:nvSpPr>
              <p:cNvPr id="73" name="사각형: 둥근 대각선 방향 모서리 72">
                <a:extLst>
                  <a:ext uri="{FF2B5EF4-FFF2-40B4-BE49-F238E27FC236}">
                    <a16:creationId xmlns:a16="http://schemas.microsoft.com/office/drawing/2014/main" id="{1BCCA1B5-6A37-419F-BCC1-5CD792258FC5}"/>
                  </a:ext>
                </a:extLst>
              </p:cNvPr>
              <p:cNvSpPr/>
              <p:nvPr/>
            </p:nvSpPr>
            <p:spPr>
              <a:xfrm>
                <a:off x="8684624" y="762524"/>
                <a:ext cx="996713" cy="256680"/>
              </a:xfrm>
              <a:prstGeom prst="round2Diag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4323C3-CF5A-4083-9475-31CBEF53434B}"/>
                  </a:ext>
                </a:extLst>
              </p:cNvPr>
              <p:cNvGrpSpPr/>
              <p:nvPr/>
            </p:nvGrpSpPr>
            <p:grpSpPr>
              <a:xfrm>
                <a:off x="9482013" y="634003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65AAA0B9-161E-43F8-9A77-F643562BFD00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15ACDCB5-55F8-4449-9742-7DD102F30558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이등변 삼각형 80">
                    <a:extLst>
                      <a:ext uri="{FF2B5EF4-FFF2-40B4-BE49-F238E27FC236}">
                        <a16:creationId xmlns:a16="http://schemas.microsoft.com/office/drawing/2014/main" id="{FB5B9685-65AE-4B78-842D-A033F7CD0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4D046C6-017F-4BAE-B9D9-6755C7E2D17F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78" name="이등변 삼각형 77">
                    <a:extLst>
                      <a:ext uri="{FF2B5EF4-FFF2-40B4-BE49-F238E27FC236}">
                        <a16:creationId xmlns:a16="http://schemas.microsoft.com/office/drawing/2014/main" id="{3A01A1FD-B2B8-419A-8E8C-388F44862E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이등변 삼각형 78">
                    <a:extLst>
                      <a:ext uri="{FF2B5EF4-FFF2-40B4-BE49-F238E27FC236}">
                        <a16:creationId xmlns:a16="http://schemas.microsoft.com/office/drawing/2014/main" id="{7126249C-0F09-4CBC-8B71-DE7043876C25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E2AA06B-9CE3-40C5-ADC3-71E77EF6720C}"/>
                  </a:ext>
                </a:extLst>
              </p:cNvPr>
              <p:cNvSpPr/>
              <p:nvPr/>
            </p:nvSpPr>
            <p:spPr>
              <a:xfrm>
                <a:off x="8907452" y="561575"/>
                <a:ext cx="381983" cy="4901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15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E43BB45-F7F4-4C10-BE86-368D9330EC9E}"/>
                </a:ext>
              </a:extLst>
            </p:cNvPr>
            <p:cNvGrpSpPr/>
            <p:nvPr/>
          </p:nvGrpSpPr>
          <p:grpSpPr>
            <a:xfrm>
              <a:off x="10656513" y="2724824"/>
              <a:ext cx="914400" cy="523220"/>
              <a:chOff x="10629900" y="1817616"/>
              <a:chExt cx="914400" cy="523220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28F9DFCC-4407-43E5-BD41-19EA1FB98B12}"/>
                  </a:ext>
                </a:extLst>
              </p:cNvPr>
              <p:cNvSpPr/>
              <p:nvPr/>
            </p:nvSpPr>
            <p:spPr>
              <a:xfrm>
                <a:off x="10629900" y="1865395"/>
                <a:ext cx="914400" cy="427663"/>
              </a:xfrm>
              <a:prstGeom prst="roundRect">
                <a:avLst/>
              </a:prstGeom>
              <a:solidFill>
                <a:schemeClr val="tx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1FB603A-376B-41E4-89CC-EBC1520D9A21}"/>
                  </a:ext>
                </a:extLst>
              </p:cNvPr>
              <p:cNvSpPr/>
              <p:nvPr/>
            </p:nvSpPr>
            <p:spPr>
              <a:xfrm>
                <a:off x="10744200" y="1817616"/>
                <a:ext cx="64953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1:27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549D2F-5681-4A14-94EA-D329F6D8FAD4}"/>
                </a:ext>
              </a:extLst>
            </p:cNvPr>
            <p:cNvGrpSpPr/>
            <p:nvPr/>
          </p:nvGrpSpPr>
          <p:grpSpPr>
            <a:xfrm>
              <a:off x="14073559" y="3736219"/>
              <a:ext cx="1420308" cy="767755"/>
              <a:chOff x="3813362" y="1082966"/>
              <a:chExt cx="851556" cy="460313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B306637-A5D3-47B7-BEDE-E64DBC1BC490}"/>
                  </a:ext>
                </a:extLst>
              </p:cNvPr>
              <p:cNvSpPr/>
              <p:nvPr/>
            </p:nvSpPr>
            <p:spPr>
              <a:xfrm>
                <a:off x="3950560" y="1082966"/>
                <a:ext cx="564353" cy="2767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4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Enemy1</a:t>
                </a:r>
                <a:endParaRPr lang="en-US" altLang="ko-KR" sz="20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E1DDCD81-A54F-4C70-B7C1-0B1C640B5A2B}"/>
                  </a:ext>
                </a:extLst>
              </p:cNvPr>
              <p:cNvSpPr/>
              <p:nvPr/>
            </p:nvSpPr>
            <p:spPr>
              <a:xfrm>
                <a:off x="3958175" y="1396459"/>
                <a:ext cx="706743" cy="14682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97D7B2A-9716-4BE8-81CD-D0D102988962}"/>
                  </a:ext>
                </a:extLst>
              </p:cNvPr>
              <p:cNvGrpSpPr/>
              <p:nvPr/>
            </p:nvGrpSpPr>
            <p:grpSpPr>
              <a:xfrm>
                <a:off x="3813362" y="1396459"/>
                <a:ext cx="472888" cy="146820"/>
                <a:chOff x="3813362" y="1396459"/>
                <a:chExt cx="851556" cy="146820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7CEF91FC-B032-4AC4-A57D-20D80D427575}"/>
                    </a:ext>
                  </a:extLst>
                </p:cNvPr>
                <p:cNvSpPr/>
                <p:nvPr/>
              </p:nvSpPr>
              <p:spPr>
                <a:xfrm>
                  <a:off x="3813362" y="1396459"/>
                  <a:ext cx="851556" cy="14682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FCF1C434-1938-42F6-8A64-9DFC7F826EA5}"/>
                    </a:ext>
                  </a:extLst>
                </p:cNvPr>
                <p:cNvSpPr/>
                <p:nvPr/>
              </p:nvSpPr>
              <p:spPr>
                <a:xfrm>
                  <a:off x="3825966" y="1412663"/>
                  <a:ext cx="835871" cy="67251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57DCA2A-485C-4752-BAFF-06C9923C754F}"/>
                  </a:ext>
                </a:extLst>
              </p:cNvPr>
              <p:cNvSpPr/>
              <p:nvPr/>
            </p:nvSpPr>
            <p:spPr>
              <a:xfrm>
                <a:off x="4038981" y="1276514"/>
                <a:ext cx="387512" cy="23988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0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257</a:t>
                </a:r>
                <a:r>
                  <a:rPr lang="en-US" altLang="ko-KR" sz="20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0</a:t>
                </a:r>
                <a:endParaRPr lang="en-US" altLang="ko-KR" sz="1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5073236" y="1586889"/>
            <a:ext cx="9279989" cy="2918636"/>
            <a:chOff x="4801494" y="1658926"/>
            <a:chExt cx="9279989" cy="2918636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499581" y="4416962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13700483" y="3986021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5092286" y="1578510"/>
            <a:ext cx="8976278" cy="3563942"/>
            <a:chOff x="4801494" y="1658927"/>
            <a:chExt cx="8976278" cy="3563942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13396772" y="4406064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9152504" y="5062269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5092286" y="1578510"/>
            <a:ext cx="5485506" cy="3855117"/>
            <a:chOff x="4801494" y="1658927"/>
            <a:chExt cx="5485506" cy="3855117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304904" y="5361644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5073236" y="1586889"/>
            <a:ext cx="5485506" cy="4043182"/>
            <a:chOff x="4801494" y="1658927"/>
            <a:chExt cx="5485506" cy="4043182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323954" y="5549709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5266190" y="1562100"/>
            <a:ext cx="5983643" cy="1016763"/>
            <a:chOff x="4800600" y="1680677"/>
            <a:chExt cx="5983643" cy="1016763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7521" y="228071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5260239" y="156292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908</Words>
  <Application>Microsoft Office PowerPoint</Application>
  <PresentationFormat>사용자 지정</PresentationFormat>
  <Paragraphs>296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Futura Bk BT</vt:lpstr>
      <vt:lpstr>맑은 고딕</vt:lpstr>
      <vt:lpstr>Batang</vt:lpstr>
      <vt:lpstr>에스코어 드림 2 ExtraLight</vt:lpstr>
      <vt:lpstr>에스코어 드림 4 Regular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김영준(2016180012)</cp:lastModifiedBy>
  <cp:revision>141</cp:revision>
  <dcterms:created xsi:type="dcterms:W3CDTF">2020-10-05T11:23:33Z</dcterms:created>
  <dcterms:modified xsi:type="dcterms:W3CDTF">2021-11-22T09:11:51Z</dcterms:modified>
</cp:coreProperties>
</file>